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1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1" autoAdjust="0"/>
    <p:restoredTop sz="94660"/>
  </p:normalViewPr>
  <p:slideViewPr>
    <p:cSldViewPr snapToGrid="0">
      <p:cViewPr varScale="1">
        <p:scale>
          <a:sx n="53" d="100"/>
          <a:sy n="53" d="100"/>
        </p:scale>
        <p:origin x="1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4" Type="http://schemas.openxmlformats.org/officeDocument/2006/relationships/tableStyles" Target="tableStyles.xml"/><Relationship Id="rId23" Type="http://schemas.openxmlformats.org/officeDocument/2006/relationships/viewProps" Target="viewProps.xml"/><Relationship Id="rId22" Type="http://schemas.openxmlformats.org/officeDocument/2006/relationships/presProps" Target="presProps.xml"/><Relationship Id="rId21" Type="http://schemas.openxmlformats.org/officeDocument/2006/relationships/notesMaster" Target="notesMasters/notesMaster1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Screenshot 2024-03-18 at 3.33.57 PM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79375" y="135890"/>
            <a:ext cx="12192000" cy="672211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Screenshot 2024-03-18 at 3.50.10 PM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56907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Screenshot 2024-03-18 at 3.50.34 PM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135" y="60960"/>
            <a:ext cx="12192000" cy="644271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Screenshot 2024-03-18 at 3.50.57 PM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25730"/>
            <a:ext cx="12192000" cy="611187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Screenshot 2024-03-18 at 3.51.25 PM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135" y="0"/>
            <a:ext cx="12192000" cy="658177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Screenshot 2024-03-18 at 3.51.51 PM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7480" y="80010"/>
            <a:ext cx="1157033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Screenshot 2024-03-18 at 3.52.08 PM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35255"/>
            <a:ext cx="12192000" cy="626618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Screenshot 2024-03-18 at 3.52.26 PM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135" y="79375"/>
            <a:ext cx="12192000" cy="633666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Screenshot 2024-03-18 at 3.52.55 PM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2075" y="70485"/>
            <a:ext cx="12192000" cy="62103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Screenshot 2024-03-18 at 3.53.19 PM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57480" y="94615"/>
            <a:ext cx="12192000" cy="676338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  <p:pic>
        <p:nvPicPr>
          <p:cNvPr id="5" name="Picture 4" descr="Screenshot 2024-03-18 at 3.46.37 PM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185" y="1552575"/>
            <a:ext cx="12192000" cy="333883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Screenshot 2024-03-18 at 3.47.21 PM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55270"/>
            <a:ext cx="12192000" cy="611886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Screenshot 2024-03-18 at 3.47.46 PM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73660"/>
            <a:ext cx="12192000" cy="610362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Screenshot 2024-03-18 at 3.48.11 PM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64337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Screenshot 2024-03-18 at 3.48.26 PM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57150"/>
            <a:ext cx="12192000" cy="612013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Screenshot 2024-03-18 at 3.48.53 PM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2865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Screenshot 2024-03-18 at 3.49.18 PM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62560"/>
            <a:ext cx="12192000" cy="622427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Screenshot 2024-03-18 at 3.49.41 PM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38746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WPS Spreadsheets</Application>
  <PresentationFormat>Widescreen</PresentationFormat>
  <Paragraphs>0</Paragraphs>
  <Slides>18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8" baseType="lpstr">
      <vt:lpstr>Arial</vt:lpstr>
      <vt:lpstr>SimSun</vt:lpstr>
      <vt:lpstr>Wingdings</vt:lpstr>
      <vt:lpstr>Arial Unicode MS</vt:lpstr>
      <vt:lpstr>Calibri Light</vt:lpstr>
      <vt:lpstr>Helvetica Neue</vt:lpstr>
      <vt:lpstr>Calibri</vt:lpstr>
      <vt:lpstr>Microsoft YaHei</vt:lpstr>
      <vt:lpstr>汉仪旗黑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WPS Presentation</dc:title>
  <dc:creator>ayushpandey</dc:creator>
  <cp:lastModifiedBy>ayushpandey</cp:lastModifiedBy>
  <cp:revision>1</cp:revision>
  <dcterms:created xsi:type="dcterms:W3CDTF">2024-03-18T10:28:15Z</dcterms:created>
  <dcterms:modified xsi:type="dcterms:W3CDTF">2024-03-18T10:28:15Z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1033-5.7.0.8090</vt:lpwstr>
  </property>
</Properties>
</file>